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old" panose="02000000000000000000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87" autoAdjust="0"/>
  </p:normalViewPr>
  <p:slideViewPr>
    <p:cSldViewPr>
      <p:cViewPr>
        <p:scale>
          <a:sx n="62" d="100"/>
          <a:sy n="62" d="100"/>
        </p:scale>
        <p:origin x="1424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D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2338" y="8875376"/>
            <a:ext cx="2827750" cy="765849"/>
          </a:xfrm>
          <a:custGeom>
            <a:avLst/>
            <a:gdLst/>
            <a:ahLst/>
            <a:cxnLst/>
            <a:rect l="l" t="t" r="r" b="b"/>
            <a:pathLst>
              <a:path w="2827750" h="765849">
                <a:moveTo>
                  <a:pt x="0" y="0"/>
                </a:moveTo>
                <a:lnTo>
                  <a:pt x="2827750" y="0"/>
                </a:lnTo>
                <a:lnTo>
                  <a:pt x="2827750" y="765848"/>
                </a:lnTo>
                <a:lnTo>
                  <a:pt x="0" y="76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1" b="-461"/>
            </a:stretch>
          </a:blipFill>
        </p:spPr>
      </p:sp>
      <p:sp>
        <p:nvSpPr>
          <p:cNvPr id="3" name="Freeform 3" descr="Shape, polygon  Description automatically generated"/>
          <p:cNvSpPr/>
          <p:nvPr/>
        </p:nvSpPr>
        <p:spPr>
          <a:xfrm>
            <a:off x="7946048" y="0"/>
            <a:ext cx="10194784" cy="10287000"/>
          </a:xfrm>
          <a:custGeom>
            <a:avLst/>
            <a:gdLst/>
            <a:ahLst/>
            <a:cxnLst/>
            <a:rect l="l" t="t" r="r" b="b"/>
            <a:pathLst>
              <a:path w="10194784" h="10287000">
                <a:moveTo>
                  <a:pt x="0" y="0"/>
                </a:moveTo>
                <a:lnTo>
                  <a:pt x="10194784" y="0"/>
                </a:lnTo>
                <a:lnTo>
                  <a:pt x="101947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71" r="-61" b="-27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12338" y="653490"/>
            <a:ext cx="7841100" cy="2617204"/>
            <a:chOff x="0" y="0"/>
            <a:chExt cx="10454800" cy="3489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54800" cy="3489605"/>
            </a:xfrm>
            <a:custGeom>
              <a:avLst/>
              <a:gdLst/>
              <a:ahLst/>
              <a:cxnLst/>
              <a:rect l="l" t="t" r="r" b="b"/>
              <a:pathLst>
                <a:path w="10454800" h="3489605">
                  <a:moveTo>
                    <a:pt x="0" y="0"/>
                  </a:moveTo>
                  <a:lnTo>
                    <a:pt x="10454800" y="0"/>
                  </a:lnTo>
                  <a:lnTo>
                    <a:pt x="10454800" y="3489605"/>
                  </a:lnTo>
                  <a:lnTo>
                    <a:pt x="0" y="3489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33350"/>
              <a:ext cx="10454800" cy="33562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262"/>
                </a:lnSpc>
              </a:pPr>
              <a:r>
                <a:rPr lang="en-US" sz="8100" b="1" spc="-90">
                  <a:solidFill>
                    <a:srgbClr val="F2CD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Presentation title here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982" y="5498870"/>
            <a:ext cx="7841456" cy="3102770"/>
            <a:chOff x="0" y="0"/>
            <a:chExt cx="10455274" cy="41370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55274" cy="4137026"/>
            </a:xfrm>
            <a:custGeom>
              <a:avLst/>
              <a:gdLst/>
              <a:ahLst/>
              <a:cxnLst/>
              <a:rect l="l" t="t" r="r" b="b"/>
              <a:pathLst>
                <a:path w="10455274" h="4137026">
                  <a:moveTo>
                    <a:pt x="0" y="0"/>
                  </a:moveTo>
                  <a:lnTo>
                    <a:pt x="10455274" y="0"/>
                  </a:lnTo>
                  <a:lnTo>
                    <a:pt x="10455274" y="4137026"/>
                  </a:lnTo>
                  <a:lnTo>
                    <a:pt x="0" y="41370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0455274" cy="41179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Authors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First Lastname</a:t>
              </a:r>
            </a:p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First Lastname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273291" y="7927635"/>
            <a:ext cx="3992971" cy="2661331"/>
          </a:xfrm>
          <a:custGeom>
            <a:avLst/>
            <a:gdLst/>
            <a:ahLst/>
            <a:cxnLst/>
            <a:rect l="l" t="t" r="r" b="b"/>
            <a:pathLst>
              <a:path w="3992971" h="2661331">
                <a:moveTo>
                  <a:pt x="0" y="0"/>
                </a:moveTo>
                <a:lnTo>
                  <a:pt x="3992971" y="0"/>
                </a:lnTo>
                <a:lnTo>
                  <a:pt x="3992971" y="2661330"/>
                </a:lnTo>
                <a:lnTo>
                  <a:pt x="0" y="2661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8850"/>
            <a:chOff x="0" y="0"/>
            <a:chExt cx="24384000" cy="2971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971800"/>
            </a:xfrm>
            <a:custGeom>
              <a:avLst/>
              <a:gdLst/>
              <a:ahLst/>
              <a:cxnLst/>
              <a:rect l="l" t="t" r="r" b="b"/>
              <a:pathLst>
                <a:path w="24384000" h="2971800">
                  <a:moveTo>
                    <a:pt x="0" y="0"/>
                  </a:moveTo>
                  <a:lnTo>
                    <a:pt x="24384000" y="0"/>
                  </a:lnTo>
                  <a:lnTo>
                    <a:pt x="24384000" y="2971800"/>
                  </a:lnTo>
                  <a:lnTo>
                    <a:pt x="0" y="2971800"/>
                  </a:lnTo>
                  <a:close/>
                </a:path>
              </a:pathLst>
            </a:custGeom>
            <a:solidFill>
              <a:srgbClr val="F2CD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585886" y="9258300"/>
            <a:ext cx="2557515" cy="692661"/>
          </a:xfrm>
          <a:custGeom>
            <a:avLst/>
            <a:gdLst/>
            <a:ahLst/>
            <a:cxnLst/>
            <a:rect l="l" t="t" r="r" b="b"/>
            <a:pathLst>
              <a:path w="2557515" h="692661">
                <a:moveTo>
                  <a:pt x="0" y="0"/>
                </a:moveTo>
                <a:lnTo>
                  <a:pt x="2557516" y="0"/>
                </a:lnTo>
                <a:lnTo>
                  <a:pt x="2557516" y="692661"/>
                </a:lnTo>
                <a:lnTo>
                  <a:pt x="0" y="69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1" b="-46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85886" y="547688"/>
            <a:ext cx="14254064" cy="1988345"/>
            <a:chOff x="0" y="0"/>
            <a:chExt cx="19005418" cy="265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5418" cy="2651126"/>
            </a:xfrm>
            <a:custGeom>
              <a:avLst/>
              <a:gdLst/>
              <a:ahLst/>
              <a:cxnLst/>
              <a:rect l="l" t="t" r="r" b="b"/>
              <a:pathLst>
                <a:path w="19005418" h="2651126">
                  <a:moveTo>
                    <a:pt x="0" y="0"/>
                  </a:moveTo>
                  <a:lnTo>
                    <a:pt x="19005418" y="0"/>
                  </a:lnTo>
                  <a:lnTo>
                    <a:pt x="19005418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19005418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128"/>
                </a:lnSpc>
              </a:pPr>
              <a:r>
                <a:rPr lang="en-US" sz="6600" b="1" spc="-9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 Title Here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42014" y="9534525"/>
            <a:ext cx="4460100" cy="547688"/>
            <a:chOff x="0" y="0"/>
            <a:chExt cx="5946800" cy="730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46800" cy="730250"/>
            </a:xfrm>
            <a:custGeom>
              <a:avLst/>
              <a:gdLst/>
              <a:ahLst/>
              <a:cxnLst/>
              <a:rect l="l" t="t" r="r" b="b"/>
              <a:pathLst>
                <a:path w="5946800" h="730250">
                  <a:moveTo>
                    <a:pt x="0" y="0"/>
                  </a:moveTo>
                  <a:lnTo>
                    <a:pt x="5946800" y="0"/>
                  </a:lnTo>
                  <a:lnTo>
                    <a:pt x="5946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5946800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898989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337578" y="9066269"/>
            <a:ext cx="2642054" cy="1059407"/>
          </a:xfrm>
          <a:custGeom>
            <a:avLst/>
            <a:gdLst/>
            <a:ahLst/>
            <a:cxnLst/>
            <a:rect l="l" t="t" r="r" b="b"/>
            <a:pathLst>
              <a:path w="2642054" h="1059407">
                <a:moveTo>
                  <a:pt x="0" y="0"/>
                </a:moveTo>
                <a:lnTo>
                  <a:pt x="2642053" y="0"/>
                </a:lnTo>
                <a:lnTo>
                  <a:pt x="2642053" y="1059407"/>
                </a:lnTo>
                <a:lnTo>
                  <a:pt x="0" y="1059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756" b="-39192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hape, polygon  Description automatically generated"/>
          <p:cNvSpPr/>
          <p:nvPr/>
        </p:nvSpPr>
        <p:spPr>
          <a:xfrm>
            <a:off x="16072205" y="0"/>
            <a:ext cx="2228730" cy="10287000"/>
          </a:xfrm>
          <a:custGeom>
            <a:avLst/>
            <a:gdLst/>
            <a:ahLst/>
            <a:cxnLst/>
            <a:rect l="l" t="t" r="r" b="b"/>
            <a:pathLst>
              <a:path w="2228730" h="10287000">
                <a:moveTo>
                  <a:pt x="0" y="0"/>
                </a:moveTo>
                <a:lnTo>
                  <a:pt x="2228729" y="0"/>
                </a:lnTo>
                <a:lnTo>
                  <a:pt x="22287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1" r="-357709" b="-27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5886" y="1226745"/>
            <a:ext cx="15755328" cy="6291262"/>
            <a:chOff x="0" y="0"/>
            <a:chExt cx="21007104" cy="8388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07104" cy="8388350"/>
            </a:xfrm>
            <a:custGeom>
              <a:avLst/>
              <a:gdLst/>
              <a:ahLst/>
              <a:cxnLst/>
              <a:rect l="l" t="t" r="r" b="b"/>
              <a:pathLst>
                <a:path w="21007104" h="8388350">
                  <a:moveTo>
                    <a:pt x="0" y="0"/>
                  </a:moveTo>
                  <a:lnTo>
                    <a:pt x="21007104" y="0"/>
                  </a:lnTo>
                  <a:lnTo>
                    <a:pt x="21007104" y="8388350"/>
                  </a:lnTo>
                  <a:lnTo>
                    <a:pt x="0" y="8388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007104" cy="83978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759"/>
                </a:lnSpc>
              </a:pPr>
              <a:r>
                <a:rPr lang="en-US" sz="48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Your Title Goes Here</a:t>
              </a:r>
            </a:p>
            <a:p>
              <a:pPr marL="868680" lvl="1" indent="-434340" algn="l">
                <a:lnSpc>
                  <a:spcPts val="5759"/>
                </a:lnSpc>
                <a:buFont typeface="Arial"/>
                <a:buChar char="•"/>
              </a:pPr>
              <a:r>
                <a:rPr lang="en-US" sz="48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Bullet item 1</a:t>
              </a:r>
            </a:p>
            <a:p>
              <a:pPr marL="868680" lvl="1" indent="-434340" algn="l">
                <a:lnSpc>
                  <a:spcPts val="5759"/>
                </a:lnSpc>
                <a:buFont typeface="Arial"/>
                <a:buChar char="•"/>
              </a:pPr>
              <a:r>
                <a:rPr lang="en-US" sz="480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Bullet item 2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42014" y="9534525"/>
            <a:ext cx="4460100" cy="547688"/>
            <a:chOff x="0" y="0"/>
            <a:chExt cx="5946800" cy="730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46800" cy="730250"/>
            </a:xfrm>
            <a:custGeom>
              <a:avLst/>
              <a:gdLst/>
              <a:ahLst/>
              <a:cxnLst/>
              <a:rect l="l" t="t" r="r" b="b"/>
              <a:pathLst>
                <a:path w="5946800" h="730250">
                  <a:moveTo>
                    <a:pt x="0" y="0"/>
                  </a:moveTo>
                  <a:lnTo>
                    <a:pt x="5946800" y="0"/>
                  </a:lnTo>
                  <a:lnTo>
                    <a:pt x="5946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5946800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898989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85886" y="9258300"/>
            <a:ext cx="2557515" cy="692661"/>
          </a:xfrm>
          <a:custGeom>
            <a:avLst/>
            <a:gdLst/>
            <a:ahLst/>
            <a:cxnLst/>
            <a:rect l="l" t="t" r="r" b="b"/>
            <a:pathLst>
              <a:path w="2557515" h="692661">
                <a:moveTo>
                  <a:pt x="0" y="0"/>
                </a:moveTo>
                <a:lnTo>
                  <a:pt x="2557516" y="0"/>
                </a:lnTo>
                <a:lnTo>
                  <a:pt x="2557516" y="692661"/>
                </a:lnTo>
                <a:lnTo>
                  <a:pt x="0" y="692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1" b="-4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00545" y="8498096"/>
            <a:ext cx="3320414" cy="2213069"/>
          </a:xfrm>
          <a:custGeom>
            <a:avLst/>
            <a:gdLst/>
            <a:ahLst/>
            <a:cxnLst/>
            <a:rect l="l" t="t" r="r" b="b"/>
            <a:pathLst>
              <a:path w="3320414" h="2213069">
                <a:moveTo>
                  <a:pt x="0" y="0"/>
                </a:moveTo>
                <a:lnTo>
                  <a:pt x="3320414" y="0"/>
                </a:lnTo>
                <a:lnTo>
                  <a:pt x="3320414" y="2213069"/>
                </a:lnTo>
                <a:lnTo>
                  <a:pt x="0" y="221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D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hape, polygon  Description automatically generated"/>
          <p:cNvSpPr/>
          <p:nvPr/>
        </p:nvSpPr>
        <p:spPr>
          <a:xfrm>
            <a:off x="16072205" y="0"/>
            <a:ext cx="2228730" cy="10287000"/>
          </a:xfrm>
          <a:custGeom>
            <a:avLst/>
            <a:gdLst/>
            <a:ahLst/>
            <a:cxnLst/>
            <a:rect l="l" t="t" r="r" b="b"/>
            <a:pathLst>
              <a:path w="2228730" h="10287000">
                <a:moveTo>
                  <a:pt x="0" y="0"/>
                </a:moveTo>
                <a:lnTo>
                  <a:pt x="2228729" y="0"/>
                </a:lnTo>
                <a:lnTo>
                  <a:pt x="22287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1" r="-357709" b="-27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5789" y="952500"/>
            <a:ext cx="15809826" cy="1564501"/>
            <a:chOff x="0" y="0"/>
            <a:chExt cx="21079768" cy="20860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79768" cy="2086001"/>
            </a:xfrm>
            <a:custGeom>
              <a:avLst/>
              <a:gdLst/>
              <a:ahLst/>
              <a:cxnLst/>
              <a:rect l="l" t="t" r="r" b="b"/>
              <a:pathLst>
                <a:path w="21079768" h="2086001">
                  <a:moveTo>
                    <a:pt x="0" y="0"/>
                  </a:moveTo>
                  <a:lnTo>
                    <a:pt x="21079768" y="0"/>
                  </a:lnTo>
                  <a:lnTo>
                    <a:pt x="21079768" y="2086001"/>
                  </a:lnTo>
                  <a:lnTo>
                    <a:pt x="0" y="2086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80975"/>
              <a:ext cx="21079768" cy="190502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775"/>
                </a:lnSpc>
              </a:pPr>
              <a:r>
                <a:rPr lang="en-US" sz="8100" b="1" dirty="0">
                  <a:solidFill>
                    <a:srgbClr val="F1CC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 Title Here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42014" y="9534525"/>
            <a:ext cx="4460100" cy="547688"/>
            <a:chOff x="0" y="0"/>
            <a:chExt cx="5946800" cy="730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46800" cy="730250"/>
            </a:xfrm>
            <a:custGeom>
              <a:avLst/>
              <a:gdLst/>
              <a:ahLst/>
              <a:cxnLst/>
              <a:rect l="l" t="t" r="r" b="b"/>
              <a:pathLst>
                <a:path w="5946800" h="730250">
                  <a:moveTo>
                    <a:pt x="0" y="0"/>
                  </a:moveTo>
                  <a:lnTo>
                    <a:pt x="5946800" y="0"/>
                  </a:lnTo>
                  <a:lnTo>
                    <a:pt x="5946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5946800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900545" y="8498096"/>
            <a:ext cx="3320414" cy="2213069"/>
          </a:xfrm>
          <a:custGeom>
            <a:avLst/>
            <a:gdLst/>
            <a:ahLst/>
            <a:cxnLst/>
            <a:rect l="l" t="t" r="r" b="b"/>
            <a:pathLst>
              <a:path w="3320414" h="2213069">
                <a:moveTo>
                  <a:pt x="0" y="0"/>
                </a:moveTo>
                <a:lnTo>
                  <a:pt x="3320414" y="0"/>
                </a:lnTo>
                <a:lnTo>
                  <a:pt x="3320414" y="2213069"/>
                </a:lnTo>
                <a:lnTo>
                  <a:pt x="0" y="221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5789" y="9245175"/>
            <a:ext cx="2605979" cy="705786"/>
          </a:xfrm>
          <a:custGeom>
            <a:avLst/>
            <a:gdLst/>
            <a:ahLst/>
            <a:cxnLst/>
            <a:rect l="l" t="t" r="r" b="b"/>
            <a:pathLst>
              <a:path w="2605979" h="705786">
                <a:moveTo>
                  <a:pt x="0" y="0"/>
                </a:moveTo>
                <a:lnTo>
                  <a:pt x="2605979" y="0"/>
                </a:lnTo>
                <a:lnTo>
                  <a:pt x="2605979" y="705786"/>
                </a:lnTo>
                <a:lnTo>
                  <a:pt x="0" y="705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1" b="-461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230" y="834864"/>
            <a:ext cx="17174782" cy="1141465"/>
            <a:chOff x="0" y="0"/>
            <a:chExt cx="22899710" cy="15219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99711" cy="1521954"/>
            </a:xfrm>
            <a:custGeom>
              <a:avLst/>
              <a:gdLst/>
              <a:ahLst/>
              <a:cxnLst/>
              <a:rect l="l" t="t" r="r" b="b"/>
              <a:pathLst>
                <a:path w="22899711" h="1521954">
                  <a:moveTo>
                    <a:pt x="0" y="0"/>
                  </a:moveTo>
                  <a:lnTo>
                    <a:pt x="22899711" y="0"/>
                  </a:lnTo>
                  <a:lnTo>
                    <a:pt x="22899711" y="1521954"/>
                  </a:lnTo>
                  <a:lnTo>
                    <a:pt x="0" y="1521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2899710" cy="14362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48"/>
                </a:lnSpc>
              </a:pPr>
              <a:r>
                <a:rPr lang="en-US" sz="8100" b="1" spc="-9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 Title Here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42014" y="9534525"/>
            <a:ext cx="4460100" cy="547688"/>
            <a:chOff x="0" y="0"/>
            <a:chExt cx="5946800" cy="730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46800" cy="730250"/>
            </a:xfrm>
            <a:custGeom>
              <a:avLst/>
              <a:gdLst/>
              <a:ahLst/>
              <a:cxnLst/>
              <a:rect l="l" t="t" r="r" b="b"/>
              <a:pathLst>
                <a:path w="5946800" h="730250">
                  <a:moveTo>
                    <a:pt x="0" y="0"/>
                  </a:moveTo>
                  <a:lnTo>
                    <a:pt x="5946800" y="0"/>
                  </a:lnTo>
                  <a:lnTo>
                    <a:pt x="5946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946800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898989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85886" y="9258300"/>
            <a:ext cx="2557515" cy="692661"/>
          </a:xfrm>
          <a:custGeom>
            <a:avLst/>
            <a:gdLst/>
            <a:ahLst/>
            <a:cxnLst/>
            <a:rect l="l" t="t" r="r" b="b"/>
            <a:pathLst>
              <a:path w="2557515" h="692661">
                <a:moveTo>
                  <a:pt x="0" y="0"/>
                </a:moveTo>
                <a:lnTo>
                  <a:pt x="2557516" y="0"/>
                </a:lnTo>
                <a:lnTo>
                  <a:pt x="2557516" y="692661"/>
                </a:lnTo>
                <a:lnTo>
                  <a:pt x="0" y="69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1" b="-46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37578" y="9066269"/>
            <a:ext cx="2642054" cy="1059407"/>
          </a:xfrm>
          <a:custGeom>
            <a:avLst/>
            <a:gdLst/>
            <a:ahLst/>
            <a:cxnLst/>
            <a:rect l="l" t="t" r="r" b="b"/>
            <a:pathLst>
              <a:path w="2642054" h="1059407">
                <a:moveTo>
                  <a:pt x="0" y="0"/>
                </a:moveTo>
                <a:lnTo>
                  <a:pt x="2642053" y="0"/>
                </a:lnTo>
                <a:lnTo>
                  <a:pt x="2642053" y="1059407"/>
                </a:lnTo>
                <a:lnTo>
                  <a:pt x="0" y="1059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756" b="-391926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8850"/>
            <a:chOff x="0" y="0"/>
            <a:chExt cx="24384000" cy="2971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971800"/>
            </a:xfrm>
            <a:custGeom>
              <a:avLst/>
              <a:gdLst/>
              <a:ahLst/>
              <a:cxnLst/>
              <a:rect l="l" t="t" r="r" b="b"/>
              <a:pathLst>
                <a:path w="24384000" h="2971800">
                  <a:moveTo>
                    <a:pt x="0" y="0"/>
                  </a:moveTo>
                  <a:lnTo>
                    <a:pt x="24384000" y="0"/>
                  </a:lnTo>
                  <a:lnTo>
                    <a:pt x="24384000" y="2971800"/>
                  </a:lnTo>
                  <a:lnTo>
                    <a:pt x="0" y="2971800"/>
                  </a:lnTo>
                  <a:close/>
                </a:path>
              </a:pathLst>
            </a:custGeom>
            <a:solidFill>
              <a:srgbClr val="275D3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230" y="834864"/>
            <a:ext cx="17174782" cy="1141465"/>
            <a:chOff x="0" y="0"/>
            <a:chExt cx="22899710" cy="15219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99711" cy="1521954"/>
            </a:xfrm>
            <a:custGeom>
              <a:avLst/>
              <a:gdLst/>
              <a:ahLst/>
              <a:cxnLst/>
              <a:rect l="l" t="t" r="r" b="b"/>
              <a:pathLst>
                <a:path w="22899711" h="1521954">
                  <a:moveTo>
                    <a:pt x="0" y="0"/>
                  </a:moveTo>
                  <a:lnTo>
                    <a:pt x="22899711" y="0"/>
                  </a:lnTo>
                  <a:lnTo>
                    <a:pt x="22899711" y="1521954"/>
                  </a:lnTo>
                  <a:lnTo>
                    <a:pt x="0" y="1521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2899710" cy="14362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48"/>
                </a:lnSpc>
              </a:pPr>
              <a:r>
                <a:rPr lang="en-US" sz="8100" b="1" spc="-90">
                  <a:solidFill>
                    <a:srgbClr val="F1CC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Add Title Here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42014" y="9534525"/>
            <a:ext cx="4460100" cy="547688"/>
            <a:chOff x="0" y="0"/>
            <a:chExt cx="5946800" cy="730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46800" cy="730250"/>
            </a:xfrm>
            <a:custGeom>
              <a:avLst/>
              <a:gdLst/>
              <a:ahLst/>
              <a:cxnLst/>
              <a:rect l="l" t="t" r="r" b="b"/>
              <a:pathLst>
                <a:path w="5946800" h="730250">
                  <a:moveTo>
                    <a:pt x="0" y="0"/>
                  </a:moveTo>
                  <a:lnTo>
                    <a:pt x="5946800" y="0"/>
                  </a:lnTo>
                  <a:lnTo>
                    <a:pt x="59468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5946800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898989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585886" y="9258300"/>
            <a:ext cx="2557515" cy="692661"/>
          </a:xfrm>
          <a:custGeom>
            <a:avLst/>
            <a:gdLst/>
            <a:ahLst/>
            <a:cxnLst/>
            <a:rect l="l" t="t" r="r" b="b"/>
            <a:pathLst>
              <a:path w="2557515" h="692661">
                <a:moveTo>
                  <a:pt x="0" y="0"/>
                </a:moveTo>
                <a:lnTo>
                  <a:pt x="2557516" y="0"/>
                </a:lnTo>
                <a:lnTo>
                  <a:pt x="2557516" y="692661"/>
                </a:lnTo>
                <a:lnTo>
                  <a:pt x="0" y="69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1" b="-46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37578" y="9066269"/>
            <a:ext cx="2642054" cy="1059407"/>
          </a:xfrm>
          <a:custGeom>
            <a:avLst/>
            <a:gdLst/>
            <a:ahLst/>
            <a:cxnLst/>
            <a:rect l="l" t="t" r="r" b="b"/>
            <a:pathLst>
              <a:path w="2642054" h="1059407">
                <a:moveTo>
                  <a:pt x="0" y="0"/>
                </a:moveTo>
                <a:lnTo>
                  <a:pt x="2642053" y="0"/>
                </a:lnTo>
                <a:lnTo>
                  <a:pt x="2642053" y="1059407"/>
                </a:lnTo>
                <a:lnTo>
                  <a:pt x="0" y="1059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756" b="-39192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5886" y="9258300"/>
            <a:ext cx="2557515" cy="692661"/>
          </a:xfrm>
          <a:custGeom>
            <a:avLst/>
            <a:gdLst/>
            <a:ahLst/>
            <a:cxnLst/>
            <a:rect l="l" t="t" r="r" b="b"/>
            <a:pathLst>
              <a:path w="2557515" h="692661">
                <a:moveTo>
                  <a:pt x="0" y="0"/>
                </a:moveTo>
                <a:lnTo>
                  <a:pt x="2557516" y="0"/>
                </a:lnTo>
                <a:lnTo>
                  <a:pt x="2557516" y="692661"/>
                </a:lnTo>
                <a:lnTo>
                  <a:pt x="0" y="69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1" b="-4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00545" y="8498096"/>
            <a:ext cx="3320414" cy="2213069"/>
          </a:xfrm>
          <a:custGeom>
            <a:avLst/>
            <a:gdLst/>
            <a:ahLst/>
            <a:cxnLst/>
            <a:rect l="l" t="t" r="r" b="b"/>
            <a:pathLst>
              <a:path w="3320414" h="2213069">
                <a:moveTo>
                  <a:pt x="0" y="0"/>
                </a:moveTo>
                <a:lnTo>
                  <a:pt x="3320414" y="0"/>
                </a:lnTo>
                <a:lnTo>
                  <a:pt x="3320414" y="2213069"/>
                </a:lnTo>
                <a:lnTo>
                  <a:pt x="0" y="2213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 Bold</vt:lpstr>
      <vt:lpstr>Calibri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PAMM Presentation Template.pptx</dc:title>
  <cp:lastModifiedBy>Minahil Tauqir</cp:lastModifiedBy>
  <cp:revision>2</cp:revision>
  <dcterms:created xsi:type="dcterms:W3CDTF">2006-08-16T00:00:00Z</dcterms:created>
  <dcterms:modified xsi:type="dcterms:W3CDTF">2025-07-21T21:55:23Z</dcterms:modified>
  <dc:identifier>DAGk7QywZCw</dc:identifier>
</cp:coreProperties>
</file>